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4ABF9A9-343B-4419-AB78-4E5A1370D6C9}" type="datetimeFigureOut">
              <a:rPr lang="en-US" smtClean="0"/>
              <a:t>12/19/2024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F2430B1-038E-4531-8C40-4FB219F429EA}"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ABF9A9-343B-4419-AB78-4E5A1370D6C9}"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430B1-038E-4531-8C40-4FB219F429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ABF9A9-343B-4419-AB78-4E5A1370D6C9}"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430B1-038E-4531-8C40-4FB219F429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4ABF9A9-343B-4419-AB78-4E5A1370D6C9}"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430B1-038E-4531-8C40-4FB219F429EA}"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4ABF9A9-343B-4419-AB78-4E5A1370D6C9}" type="datetimeFigureOut">
              <a:rPr lang="en-US" smtClean="0"/>
              <a:t>12/19/2024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F2430B1-038E-4531-8C40-4FB219F429E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4ABF9A9-343B-4419-AB78-4E5A1370D6C9}" type="datetimeFigureOut">
              <a:rPr lang="en-US" smtClean="0"/>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430B1-038E-4531-8C40-4FB219F429EA}"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4ABF9A9-343B-4419-AB78-4E5A1370D6C9}" type="datetimeFigureOut">
              <a:rPr lang="en-US" smtClean="0"/>
              <a:t>12/19/2024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2430B1-038E-4531-8C40-4FB219F429EA}"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4ABF9A9-343B-4419-AB78-4E5A1370D6C9}" type="datetimeFigureOut">
              <a:rPr lang="en-US" smtClean="0"/>
              <a:t>12/19/2024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2430B1-038E-4531-8C40-4FB219F429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BF9A9-343B-4419-AB78-4E5A1370D6C9}" type="datetimeFigureOut">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2430B1-038E-4531-8C40-4FB219F429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4ABF9A9-343B-4419-AB78-4E5A1370D6C9}" type="datetimeFigureOut">
              <a:rPr lang="en-US" smtClean="0"/>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430B1-038E-4531-8C40-4FB219F429EA}"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4ABF9A9-343B-4419-AB78-4E5A1370D6C9}" type="datetimeFigureOut">
              <a:rPr lang="en-US" smtClean="0"/>
              <a:t>12/19/2024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F2430B1-038E-4531-8C40-4FB219F429EA}"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4ABF9A9-343B-4419-AB78-4E5A1370D6C9}" type="datetimeFigureOut">
              <a:rPr lang="en-US" smtClean="0"/>
              <a:t>12/19/2024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F2430B1-038E-4531-8C40-4FB219F429E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Meaning of Job Performance</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Meaning of Job Performance</a:t>
            </a:r>
            <a:endParaRPr lang="en-US" dirty="0"/>
          </a:p>
        </p:txBody>
      </p:sp>
      <p:sp>
        <p:nvSpPr>
          <p:cNvPr id="3" name="Content Placeholder 2"/>
          <p:cNvSpPr>
            <a:spLocks noGrp="1"/>
          </p:cNvSpPr>
          <p:nvPr>
            <p:ph sz="quarter" idx="1"/>
          </p:nvPr>
        </p:nvSpPr>
        <p:spPr/>
        <p:txBody>
          <a:bodyPr>
            <a:normAutofit/>
          </a:bodyPr>
          <a:lstStyle/>
          <a:p>
            <a:pPr algn="just">
              <a:buNone/>
            </a:pPr>
            <a:r>
              <a:rPr lang="en-US" sz="2400" dirty="0" smtClean="0"/>
              <a:t>Job performance refers to how well an employee carries out their job responsibilities, including meeting expectations, completing tasks efficiently, and contributing to organizational goals.</a:t>
            </a:r>
          </a:p>
          <a:p>
            <a:pPr algn="just">
              <a:buNone/>
            </a:pPr>
            <a:r>
              <a:rPr lang="en-US" sz="2400" dirty="0" smtClean="0"/>
              <a:t>Performance management is a tool that helps managers monitor and evaluate employees' work. The goal of performance management is to create an environment where people can perform to the best of their abilities and in alignment with the organization's overall goals. </a:t>
            </a:r>
            <a:r>
              <a:rPr lang="en-US" sz="2400" smtClean="0"/>
              <a:t>Performance management is widely used in both the private and public sectors.</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Benefits/Importance of Job Performance</a:t>
            </a:r>
            <a:endParaRPr lang="en-US" b="1" dirty="0"/>
          </a:p>
        </p:txBody>
      </p:sp>
      <p:sp>
        <p:nvSpPr>
          <p:cNvPr id="3" name="Content Placeholder 2"/>
          <p:cNvSpPr>
            <a:spLocks noGrp="1"/>
          </p:cNvSpPr>
          <p:nvPr>
            <p:ph sz="quarter" idx="1"/>
          </p:nvPr>
        </p:nvSpPr>
        <p:spPr/>
        <p:txBody>
          <a:bodyPr>
            <a:normAutofit/>
          </a:bodyPr>
          <a:lstStyle/>
          <a:p>
            <a:pPr algn="just">
              <a:buNone/>
            </a:pPr>
            <a:r>
              <a:rPr lang="en-US" b="1" dirty="0" smtClean="0"/>
              <a:t>Goal Achievement</a:t>
            </a:r>
            <a:r>
              <a:rPr lang="en-US" dirty="0" smtClean="0"/>
              <a:t>: Employees with high job performance help the organization reach its objectives.</a:t>
            </a:r>
          </a:p>
          <a:p>
            <a:pPr algn="just">
              <a:buNone/>
            </a:pPr>
            <a:r>
              <a:rPr lang="en-US" b="1" dirty="0" smtClean="0"/>
              <a:t>Employee Development</a:t>
            </a:r>
            <a:r>
              <a:rPr lang="en-US" dirty="0" smtClean="0"/>
              <a:t>: Performance data is useful for identifying training needs and areas of growth.</a:t>
            </a:r>
          </a:p>
          <a:p>
            <a:pPr algn="just">
              <a:buNone/>
            </a:pPr>
            <a:r>
              <a:rPr lang="en-US" b="1" dirty="0" smtClean="0"/>
              <a:t>Improved Productivity</a:t>
            </a:r>
            <a:r>
              <a:rPr lang="en-US" dirty="0" smtClean="0"/>
              <a:t>: Strong performance leads to higher productivity and business success.</a:t>
            </a:r>
          </a:p>
          <a:p>
            <a:pPr algn="just">
              <a:buNone/>
            </a:pPr>
            <a:r>
              <a:rPr lang="en-US" b="1" dirty="0" smtClean="0"/>
              <a:t>Recognition:</a:t>
            </a:r>
            <a:r>
              <a:rPr lang="en-US" dirty="0" smtClean="0"/>
              <a:t> High performers are often rewarded, motivating others.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Challenges of Job Performance</a:t>
            </a:r>
            <a:endParaRPr lang="en-US" b="1" dirty="0"/>
          </a:p>
        </p:txBody>
      </p:sp>
      <p:sp>
        <p:nvSpPr>
          <p:cNvPr id="3" name="Content Placeholder 2"/>
          <p:cNvSpPr>
            <a:spLocks noGrp="1"/>
          </p:cNvSpPr>
          <p:nvPr>
            <p:ph sz="quarter" idx="1"/>
          </p:nvPr>
        </p:nvSpPr>
        <p:spPr/>
        <p:txBody>
          <a:bodyPr/>
          <a:lstStyle/>
          <a:p>
            <a:pPr algn="just">
              <a:buNone/>
            </a:pPr>
            <a:r>
              <a:rPr lang="en-US" b="1" dirty="0" smtClean="0"/>
              <a:t>Bias in Evaluation</a:t>
            </a:r>
            <a:r>
              <a:rPr lang="en-US" dirty="0" smtClean="0"/>
              <a:t>: Subjectivity in performance reviews can lead to unfair assessments.</a:t>
            </a:r>
          </a:p>
          <a:p>
            <a:pPr algn="just">
              <a:buNone/>
            </a:pPr>
            <a:r>
              <a:rPr lang="en-US" b="1" dirty="0" smtClean="0"/>
              <a:t>Overload</a:t>
            </a:r>
            <a:r>
              <a:rPr lang="en-US" dirty="0" smtClean="0"/>
              <a:t>: High expectations can lead to stress or burnout for employees.</a:t>
            </a:r>
          </a:p>
          <a:p>
            <a:pPr algn="just">
              <a:buNone/>
            </a:pPr>
            <a:r>
              <a:rPr lang="en-US" b="1" dirty="0" smtClean="0"/>
              <a:t>Lack of Resources</a:t>
            </a:r>
            <a:r>
              <a:rPr lang="en-US" dirty="0" smtClean="0"/>
              <a:t>: Performance can be negatively affected if employees don’t have the resources they need.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Important is Job Performance for HR</a:t>
            </a:r>
            <a:endParaRPr lang="en-US" b="1" dirty="0"/>
          </a:p>
        </p:txBody>
      </p:sp>
      <p:sp>
        <p:nvSpPr>
          <p:cNvPr id="3" name="Content Placeholder 2"/>
          <p:cNvSpPr>
            <a:spLocks noGrp="1"/>
          </p:cNvSpPr>
          <p:nvPr>
            <p:ph sz="quarter" idx="1"/>
          </p:nvPr>
        </p:nvSpPr>
        <p:spPr/>
        <p:txBody>
          <a:bodyPr>
            <a:normAutofit/>
          </a:bodyPr>
          <a:lstStyle/>
          <a:p>
            <a:pPr algn="just">
              <a:buNone/>
            </a:pPr>
            <a:r>
              <a:rPr lang="en-US" b="1" dirty="0" smtClean="0"/>
              <a:t>Supports Business Goals</a:t>
            </a:r>
            <a:r>
              <a:rPr lang="en-US" dirty="0" smtClean="0"/>
              <a:t>: High job performance directly contributes to organizational success.</a:t>
            </a:r>
          </a:p>
          <a:p>
            <a:pPr algn="just">
              <a:buNone/>
            </a:pPr>
            <a:r>
              <a:rPr lang="en-US" b="1" dirty="0" smtClean="0"/>
              <a:t>Improves Career Development</a:t>
            </a:r>
            <a:r>
              <a:rPr lang="en-US" dirty="0" smtClean="0"/>
              <a:t>: Performance evaluations guide career development and promotions.</a:t>
            </a:r>
          </a:p>
          <a:p>
            <a:pPr algn="just">
              <a:buNone/>
            </a:pPr>
            <a:r>
              <a:rPr lang="en-US" b="1" dirty="0" smtClean="0"/>
              <a:t>Promotes Employee Engagement</a:t>
            </a:r>
            <a:r>
              <a:rPr lang="en-US" dirty="0" smtClean="0"/>
              <a:t>: Recognizing high performers boosts morale and fosters engagement.</a:t>
            </a:r>
          </a:p>
          <a:p>
            <a:pPr algn="just">
              <a:buNone/>
            </a:pPr>
            <a:r>
              <a:rPr lang="en-US" b="1" dirty="0" smtClean="0"/>
              <a:t>Informs Compensation Decisions</a:t>
            </a:r>
            <a:r>
              <a:rPr lang="en-US" dirty="0" smtClean="0"/>
              <a:t>: Job performance data helps HR determine pay raises, bonuses, and promotions.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TotalTime>
  <Words>264</Words>
  <Application>Microsoft Office PowerPoint</Application>
  <PresentationFormat>On-screen Show (4:3)</PresentationFormat>
  <Paragraphs>18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Equity</vt:lpstr>
      <vt:lpstr>Meaning of Job Performance</vt:lpstr>
      <vt:lpstr>Meaning of Job Performance</vt:lpstr>
      <vt:lpstr>Benefits/Importance of Job Performance</vt:lpstr>
      <vt:lpstr>Challenges of Job Performance</vt:lpstr>
      <vt:lpstr>How Important is Job Performance for HR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Meaning of Job Performance</dc:title>
  <dc:creator>Hp</dc:creator>
  <cp:lastModifiedBy>Hp</cp:lastModifiedBy>
  <cp:revision>1</cp:revision>
  <dcterms:created xsi:type="dcterms:W3CDTF">2024-12-19T04:52:09Z</dcterms:created>
  <dcterms:modified xsi:type="dcterms:W3CDTF">2024-12-19T04:59:24Z</dcterms:modified>
</cp:coreProperties>
</file>